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8"/>
  </p:notesMasterIdLst>
  <p:handoutMasterIdLst>
    <p:handoutMasterId r:id="rId9"/>
  </p:handoutMasterIdLst>
  <p:sldIdLst>
    <p:sldId id="256" r:id="rId6"/>
    <p:sldId id="257" r:id="rId7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15" autoAdjust="0"/>
    <p:restoredTop sz="70068" autoAdjust="0"/>
  </p:normalViewPr>
  <p:slideViewPr>
    <p:cSldViewPr snapToGrid="0">
      <p:cViewPr varScale="1">
        <p:scale>
          <a:sx n="62" d="100"/>
          <a:sy n="62" d="100"/>
        </p:scale>
        <p:origin x="-1280" y="-1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2/11/16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Before we jump into introductions, I do want to talk about the tools we’ll be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using for this class.  You all have connected via Zoom Meeting.  Zoom enables us to chat with the entire class or individually.  But, it also has a lot of tools you may not have been aware existed.  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For example, I can share a whiteboard with you all, and we can collaborate by writing on that board.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Another really cool collaboration tool is something called a Breakout Session.  I can break you up into groups and you can work on labs together.  I plan to do that when we jump into the actual fun of creating recipes and cookbooks in Chef.</a:t>
            </a: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 will be using both of these tools throughout this class (at least I hope so!)</a:t>
            </a:r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86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982977" y="7338514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893330" y="724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92" r:id="rId3"/>
    <p:sldLayoutId id="2147483783" r:id="rId4"/>
    <p:sldLayoutId id="2147483777" r:id="rId5"/>
    <p:sldLayoutId id="2147483772" r:id="rId6"/>
    <p:sldLayoutId id="2147483781" r:id="rId7"/>
    <p:sldLayoutId id="2147483768" r:id="rId8"/>
    <p:sldLayoutId id="2147483782" r:id="rId9"/>
    <p:sldLayoutId id="2147483785" r:id="rId10"/>
    <p:sldLayoutId id="2147483770" r:id="rId11"/>
    <p:sldLayoutId id="2147483774" r:id="rId12"/>
    <p:sldLayoutId id="2147483771" r:id="rId13"/>
    <p:sldLayoutId id="2147483776" r:id="rId14"/>
    <p:sldLayoutId id="2147483764" r:id="rId15"/>
    <p:sldLayoutId id="2147483780" r:id="rId16"/>
    <p:sldLayoutId id="2147483766" r:id="rId17"/>
    <p:sldLayoutId id="2147483779" r:id="rId18"/>
    <p:sldLayoutId id="2147483767" r:id="rId19"/>
    <p:sldLayoutId id="2147483723" r:id="rId20"/>
    <p:sldLayoutId id="2147483790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for Non-Tech (Staff)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698465"/>
            <a:ext cx="16287147" cy="575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16110</TotalTime>
  <Words>224</Words>
  <Application>Microsoft Macintosh PowerPoint</Application>
  <PresentationFormat>Custom</PresentationFormat>
  <Paragraphs>14</Paragraphs>
  <Slides>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ChefDk3.2Template</vt:lpstr>
      <vt:lpstr>Chef for Non-Tech (Staff)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Rebekah Everest</cp:lastModifiedBy>
  <cp:revision>1664</cp:revision>
  <cp:lastPrinted>2015-02-07T23:49:10Z</cp:lastPrinted>
  <dcterms:created xsi:type="dcterms:W3CDTF">2012-09-13T17:36:07Z</dcterms:created>
  <dcterms:modified xsi:type="dcterms:W3CDTF">2016-02-12T18:51:12Z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